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303" r:id="rId2"/>
    <p:sldId id="306" r:id="rId3"/>
    <p:sldId id="328" r:id="rId4"/>
    <p:sldId id="333" r:id="rId5"/>
    <p:sldId id="331" r:id="rId6"/>
    <p:sldId id="330" r:id="rId7"/>
    <p:sldId id="33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225A"/>
    <a:srgbClr val="F7941D"/>
    <a:srgbClr val="6C150E"/>
    <a:srgbClr val="333333"/>
    <a:srgbClr val="2D426A"/>
    <a:srgbClr val="4A5650"/>
    <a:srgbClr val="2F747F"/>
    <a:srgbClr val="41A7BF"/>
    <a:srgbClr val="0E6794"/>
    <a:srgbClr val="0549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05" autoAdjust="0"/>
    <p:restoredTop sz="94994" autoAdjust="0"/>
  </p:normalViewPr>
  <p:slideViewPr>
    <p:cSldViewPr>
      <p:cViewPr varScale="1">
        <p:scale>
          <a:sx n="76" d="100"/>
          <a:sy n="76" d="100"/>
        </p:scale>
        <p:origin x="114" y="5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14.08.2026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77518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125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D0865-6E9C-C246-1D41-31E16A21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D97C1A6-A9EA-2710-92D5-D800799EF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565E24B3-110A-F070-55E3-C16C6532BD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C8A92A-22D3-212C-ECF5-E237F52A063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41518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F9AEF-6F3C-AD82-49B1-6CA505859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13F8A345-685F-05AB-6B51-A4FDD03685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7687FA32-1C20-53A6-FACA-6F14088070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B78A5B8-1C4E-361B-AC42-D8391B5182B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79220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423038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56FCAF-3567-7921-C61F-0F53E4CD7F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777BA5B-DBD5-0E65-DEFF-F48B6B06E4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30D104CD-C49D-CEB3-2FE7-C5804E8B2F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B85739E-F657-E77A-3A48-31B9C8B2EA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548724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14.08.2026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49BB6-9B7C-4BAA-D8AF-028953AEB065}"/>
              </a:ext>
            </a:extLst>
          </p:cNvPr>
          <p:cNvSpPr txBox="1">
            <a:spLocks/>
          </p:cNvSpPr>
          <p:nvPr/>
        </p:nvSpPr>
        <p:spPr>
          <a:xfrm>
            <a:off x="1043608" y="1052736"/>
            <a:ext cx="7765776" cy="331236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r"/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Веселися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Господі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і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спостерігай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6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6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відбудеться</a:t>
            </a:r>
            <a:endParaRPr lang="en-US" sz="6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676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72BE47-4322-5CFF-9ED8-ECE050D8E48E}"/>
              </a:ext>
            </a:extLst>
          </p:cNvPr>
          <p:cNvSpPr txBox="1">
            <a:spLocks/>
          </p:cNvSpPr>
          <p:nvPr/>
        </p:nvSpPr>
        <p:spPr>
          <a:xfrm>
            <a:off x="3563888" y="436737"/>
            <a:ext cx="3096344" cy="54549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Пс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37:4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97CF120-5BA0-BC79-9444-D6249A6CEB8B}"/>
              </a:ext>
            </a:extLst>
          </p:cNvPr>
          <p:cNvSpPr txBox="1">
            <a:spLocks/>
          </p:cNvSpPr>
          <p:nvPr/>
        </p:nvSpPr>
        <p:spPr>
          <a:xfrm>
            <a:off x="107504" y="1219723"/>
            <a:ext cx="8784976" cy="16029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Веселися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Господі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Він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задовольнить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бажання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твого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серця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347864" y="3429000"/>
            <a:ext cx="2880320" cy="74278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Єр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33:3 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107504" y="2912421"/>
            <a:ext cx="9036496" cy="368493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Звернись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до Мене, і Я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тобі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відповім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сповіщу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тобі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велике й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неосяжне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–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відкрию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те, </a:t>
            </a:r>
          </a:p>
          <a:p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чого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не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знаєш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D7EB6208-C3C2-29C0-0190-72BB0B4F4F37}"/>
              </a:ext>
            </a:extLst>
          </p:cNvPr>
          <p:cNvSpPr txBox="1">
            <a:spLocks/>
          </p:cNvSpPr>
          <p:nvPr/>
        </p:nvSpPr>
        <p:spPr>
          <a:xfrm>
            <a:off x="251520" y="1454572"/>
            <a:ext cx="8352928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Віра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Бога,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чує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породжує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вірянина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який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любить молитву».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918FEC-39D7-3AAA-F5A9-126C8C0237F7}"/>
              </a:ext>
            </a:extLst>
          </p:cNvPr>
          <p:cNvSpPr txBox="1">
            <a:spLocks/>
          </p:cNvSpPr>
          <p:nvPr/>
        </p:nvSpPr>
        <p:spPr>
          <a:xfrm>
            <a:off x="2627784" y="3212976"/>
            <a:ext cx="8280921" cy="110748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Ендрю</a:t>
            </a:r>
            <a:r>
              <a:rPr lang="ru-RU" sz="3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Мюррей</a:t>
            </a:r>
            <a:endParaRPr lang="ru-RU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443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857102-C506-CD85-2F33-0CFA0F7277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4454338-F98E-AE0C-9144-029576ACF11A}"/>
              </a:ext>
            </a:extLst>
          </p:cNvPr>
          <p:cNvSpPr txBox="1">
            <a:spLocks/>
          </p:cNvSpPr>
          <p:nvPr/>
        </p:nvSpPr>
        <p:spPr>
          <a:xfrm>
            <a:off x="395536" y="-747464"/>
            <a:ext cx="8352928" cy="194421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«Свято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молитви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 </a:t>
            </a:r>
            <a:endParaRPr lang="en-US" sz="4400" b="1" i="1" dirty="0">
              <a:solidFill>
                <a:schemeClr val="bg1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E13840-40DA-2857-308F-2984A52599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123" y="1196752"/>
            <a:ext cx="5393754" cy="5393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039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/>
    </mc:Choice>
    <mc:Fallback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AFB2E0-6F2A-3F61-EAF8-1430BF354A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9C4669-5403-F22B-AD91-665059812F59}"/>
              </a:ext>
            </a:extLst>
          </p:cNvPr>
          <p:cNvSpPr txBox="1">
            <a:spLocks/>
          </p:cNvSpPr>
          <p:nvPr/>
        </p:nvSpPr>
        <p:spPr>
          <a:xfrm>
            <a:off x="6516216" y="5805264"/>
            <a:ext cx="3456384" cy="53104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Еф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 3:20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84E06BA-036C-2CCB-AB33-7D5E52B0A6D4}"/>
              </a:ext>
            </a:extLst>
          </p:cNvPr>
          <p:cNvSpPr txBox="1">
            <a:spLocks/>
          </p:cNvSpPr>
          <p:nvPr/>
        </p:nvSpPr>
        <p:spPr>
          <a:xfrm>
            <a:off x="539552" y="4293096"/>
            <a:ext cx="8424936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Моліться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. . . {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Ісусу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}, 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силою, яка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діє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в нас,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може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зробити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значно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більше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всього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що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ми просимо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або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думаємо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836B25EA-9CAE-E69B-E91B-2D591B7D6C71}"/>
              </a:ext>
            </a:extLst>
          </p:cNvPr>
          <p:cNvSpPr txBox="1">
            <a:spLocks/>
          </p:cNvSpPr>
          <p:nvPr/>
        </p:nvSpPr>
        <p:spPr>
          <a:xfrm>
            <a:off x="539552" y="404664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НЕЗМІРНО БІЛЬШЕ</a:t>
            </a:r>
            <a:endParaRPr lang="en-US" sz="4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18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0D0C9C1E-815D-E6BF-717A-A800E52AE594}"/>
              </a:ext>
            </a:extLst>
          </p:cNvPr>
          <p:cNvSpPr txBox="1">
            <a:spLocks/>
          </p:cNvSpPr>
          <p:nvPr/>
        </p:nvSpPr>
        <p:spPr>
          <a:xfrm>
            <a:off x="3635896" y="4365104"/>
            <a:ext cx="7308812" cy="42256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Матвія</a:t>
            </a:r>
            <a:r>
              <a:rPr lang="ru-RU" sz="3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17:20</a:t>
            </a:r>
            <a:endParaRPr lang="en-US" sz="6600" b="1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F8D45960-3916-A640-0FBF-241966E606C8}"/>
              </a:ext>
            </a:extLst>
          </p:cNvPr>
          <p:cNvSpPr txBox="1">
            <a:spLocks/>
          </p:cNvSpPr>
          <p:nvPr/>
        </p:nvSpPr>
        <p:spPr>
          <a:xfrm>
            <a:off x="359532" y="1747176"/>
            <a:ext cx="8424936" cy="208846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«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Віра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здатна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зрушити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гори, —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це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нагорода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для тих,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хто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зрушив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невеликі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36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пагорби</a:t>
            </a:r>
            <a:r>
              <a:rPr lang="ru-RU" sz="36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».</a:t>
            </a:r>
            <a:endParaRPr lang="en-US" sz="36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711C382D-BBD0-25AA-FCB9-E0DDC3911451}"/>
              </a:ext>
            </a:extLst>
          </p:cNvPr>
          <p:cNvSpPr txBox="1">
            <a:spLocks/>
          </p:cNvSpPr>
          <p:nvPr/>
        </p:nvSpPr>
        <p:spPr>
          <a:xfrm>
            <a:off x="539552" y="404664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НЕЗМІРНО БІЛЬШЕ</a:t>
            </a:r>
            <a:endParaRPr lang="en-US" sz="44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1564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8BAF4C-93FA-1251-1186-A6C914001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338B95C-DFC9-CB0F-EC60-E3ECAB34E004}"/>
              </a:ext>
            </a:extLst>
          </p:cNvPr>
          <p:cNvSpPr txBox="1">
            <a:spLocks/>
          </p:cNvSpPr>
          <p:nvPr/>
        </p:nvSpPr>
        <p:spPr>
          <a:xfrm>
            <a:off x="1763688" y="4437112"/>
            <a:ext cx="8424936" cy="129614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4400" b="1" i="1" dirty="0" err="1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Мартін</a:t>
            </a:r>
            <a:r>
              <a:rPr lang="ru-RU" sz="4400" b="1" i="1" dirty="0">
                <a:solidFill>
                  <a:srgbClr val="FFC000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Лютер</a:t>
            </a:r>
            <a:endParaRPr lang="en-US" sz="44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F8E702C9-9EDC-C3F6-DE33-D5AE173ECE64}"/>
              </a:ext>
            </a:extLst>
          </p:cNvPr>
          <p:cNvSpPr txBox="1">
            <a:spLocks/>
          </p:cNvSpPr>
          <p:nvPr/>
        </p:nvSpPr>
        <p:spPr>
          <a:xfrm>
            <a:off x="323528" y="3022474"/>
            <a:ext cx="8496944" cy="813051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66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Моліться</a:t>
            </a:r>
            <a:r>
              <a:rPr lang="ru-RU" sz="66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, а про </a:t>
            </a:r>
            <a:r>
              <a:rPr lang="ru-RU" sz="66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решту</a:t>
            </a:r>
            <a:r>
              <a:rPr lang="ru-RU" sz="66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нехай </a:t>
            </a:r>
            <a:r>
              <a:rPr lang="ru-RU" sz="6600" b="1" i="1" dirty="0" err="1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подбає</a:t>
            </a:r>
            <a:r>
              <a:rPr lang="ru-RU" sz="6600" b="1" i="1" dirty="0">
                <a:solidFill>
                  <a:schemeClr val="bg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Бог</a:t>
            </a:r>
            <a:endParaRPr lang="en-US" sz="6600" b="1" i="1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636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1302</TotalTime>
  <Words>143</Words>
  <Application>Microsoft Office PowerPoint</Application>
  <PresentationFormat>Екран (4:3)</PresentationFormat>
  <Paragraphs>25</Paragraphs>
  <Slides>7</Slides>
  <Notes>7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7</vt:i4>
      </vt:variant>
    </vt:vector>
  </HeadingPairs>
  <TitlesOfParts>
    <vt:vector size="12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220</cp:revision>
  <dcterms:created xsi:type="dcterms:W3CDTF">2011-03-25T18:27:23Z</dcterms:created>
  <dcterms:modified xsi:type="dcterms:W3CDTF">2026-08-14T10:32:37Z</dcterms:modified>
</cp:coreProperties>
</file>